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0004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8-03-06T16:01:22.828" idx="1">
    <p:pos x="10" y="10"/>
    <p:text>questa è una prova del commento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46CDB-591D-47DD-A7B3-E814A88F99AA}" type="datetimeFigureOut">
              <a:rPr lang="it-IT" smtClean="0"/>
              <a:t>06/03/2008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D9831-E1D4-4D65-B3D5-04133A8F9CD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C2DA-EDBD-4138-9C3A-44DCC7970667}" type="datetime1">
              <a:rPr lang="it-IT" smtClean="0"/>
              <a:t>06/03/2008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EE62-664D-481C-AB0F-E7E9953973A2}" type="datetime1">
              <a:rPr lang="it-IT" smtClean="0"/>
              <a:t>06/03/2008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AABA-31F3-4BCF-B49B-A4377933A851}" type="datetime1">
              <a:rPr lang="it-IT" smtClean="0"/>
              <a:t>06/03/2008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A66D-560F-473C-9CC9-794750F00D02}" type="datetime1">
              <a:rPr lang="it-IT" smtClean="0"/>
              <a:t>06/03/2008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4CFA4-0F1C-4710-B639-1C54635705D6}" type="datetime1">
              <a:rPr lang="it-IT" smtClean="0"/>
              <a:t>06/03/2008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7BAC-58DA-4B01-AA0C-51EE7776AF15}" type="datetime1">
              <a:rPr lang="it-IT" smtClean="0"/>
              <a:t>06/03/2008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F38A3-892B-458C-8E2F-01E39131A187}" type="datetime1">
              <a:rPr lang="it-IT" smtClean="0"/>
              <a:t>06/03/2008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C84F-AEA5-4574-A5F3-D9BEB1D5DAED}" type="datetime1">
              <a:rPr lang="it-IT" smtClean="0"/>
              <a:t>06/03/2008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5A82-EE25-413D-9FBA-7B7B32BBF63C}" type="datetime1">
              <a:rPr lang="it-IT" smtClean="0"/>
              <a:t>06/03/2008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0F953-85E5-47C9-AB7A-99848DA9227E}" type="datetime1">
              <a:rPr lang="it-IT" smtClean="0"/>
              <a:t>06/03/2008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833BF-136C-48E4-9D6A-F84C4429B70D}" type="datetime1">
              <a:rPr lang="it-IT" smtClean="0"/>
              <a:t>06/03/2008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CE063-B534-43B4-9BA4-26A3E5849918}" type="datetime1">
              <a:rPr lang="it-IT" smtClean="0"/>
              <a:t>06/03/2008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Giada Bortoluzzi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0BAB0-CDC2-4EF8-946D-4842041AEF96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b="1" u="sng" dirty="0" smtClean="0"/>
              <a:t>Corso di informatica</a:t>
            </a:r>
            <a:endParaRPr lang="it-IT" b="1" u="sng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000504"/>
            <a:ext cx="6400800" cy="16382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Mi chiamo Giada </a:t>
            </a:r>
            <a:r>
              <a:rPr lang="it-IT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Bortoluzzi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abito a Belluno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3CBD-467F-4CE1-9925-3F608D424A1C}" type="datetime1">
              <a:rPr lang="it-IT" smtClean="0"/>
              <a:t>06/03/2008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it-IT" b="1" dirty="0" smtClean="0"/>
              <a:t>GIADA</a:t>
            </a:r>
            <a:endParaRPr lang="it-IT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</a:rPr>
              <a:t>BORTOLUZZI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FF0B-64EF-4852-AEF7-F400CD5FE2F9}" type="datetime1">
              <a:rPr lang="it-IT" smtClean="0"/>
              <a:t>06/03/2008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poleto.freewordpress.it/files/2007/06/so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6351"/>
            <a:ext cx="4857750" cy="4208467"/>
          </a:xfrm>
          <a:prstGeom prst="rect">
            <a:avLst/>
          </a:prstGeom>
          <a:noFill/>
        </p:spPr>
      </p:pic>
      <p:pic>
        <p:nvPicPr>
          <p:cNvPr id="1030" name="Picture 6" descr="http://www.borgodelsole.com/immagini/sole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720135"/>
            <a:ext cx="4643470" cy="4137865"/>
          </a:xfrm>
          <a:prstGeom prst="rect">
            <a:avLst/>
          </a:prstGeom>
          <a:noFill/>
        </p:spPr>
      </p:pic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D561-DA8F-4F14-A271-E015620E75F4}" type="datetime1">
              <a:rPr lang="it-IT" smtClean="0"/>
              <a:t>06/03/2008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3</a:t>
            </a:fld>
            <a:endParaRPr lang="it-IT"/>
          </a:p>
        </p:txBody>
      </p:sp>
      <p:sp>
        <p:nvSpPr>
          <p:cNvPr id="6" name="Sottotitolo 5"/>
          <p:cNvSpPr>
            <a:spLocks noGrp="1"/>
          </p:cNvSpPr>
          <p:nvPr>
            <p:ph type="subTitle" idx="4294967295"/>
          </p:nvPr>
        </p:nvSpPr>
        <p:spPr>
          <a:xfrm>
            <a:off x="0" y="714375"/>
            <a:ext cx="6400800" cy="4924425"/>
          </a:xfrm>
        </p:spPr>
        <p:txBody>
          <a:bodyPr/>
          <a:lstStyle/>
          <a:p>
            <a:r>
              <a:rPr lang="it-IT" dirty="0" smtClean="0"/>
              <a:t>		</a:t>
            </a:r>
            <a:endParaRPr lang="it-IT" dirty="0"/>
          </a:p>
        </p:txBody>
      </p:sp>
      <p:sp>
        <p:nvSpPr>
          <p:cNvPr id="5" name="Titolo 4"/>
          <p:cNvSpPr>
            <a:spLocks noGrp="1"/>
          </p:cNvSpPr>
          <p:nvPr>
            <p:ph type="ctrTitle" idx="4294967295"/>
          </p:nvPr>
        </p:nvSpPr>
        <p:spPr>
          <a:xfrm>
            <a:off x="0" y="785813"/>
            <a:ext cx="7772400" cy="5286375"/>
          </a:xfrm>
        </p:spPr>
        <p:txBody>
          <a:bodyPr/>
          <a:lstStyle/>
          <a:p>
            <a:r>
              <a:rPr lang="it-IT" dirty="0" smtClean="0"/>
              <a:t>				</a:t>
            </a:r>
            <a:endParaRPr lang="it-IT" dirty="0"/>
          </a:p>
        </p:txBody>
      </p:sp>
      <p:sp>
        <p:nvSpPr>
          <p:cNvPr id="4" name="Pergamena 2 3"/>
          <p:cNvSpPr/>
          <p:nvPr/>
        </p:nvSpPr>
        <p:spPr>
          <a:xfrm flipH="1">
            <a:off x="5500694" y="3857628"/>
            <a:ext cx="71438" cy="117157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8" name="Picture 4" descr="http://www.bagnogallia.it/images/sol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-142900"/>
            <a:ext cx="4857752" cy="4857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5A82-EE25-413D-9FBA-7B7B32BBF63C}" type="datetime1">
              <a:rPr lang="it-IT" smtClean="0"/>
              <a:t>06/03/2008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Giada Bortoluzzi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0BAB0-CDC2-4EF8-946D-4842041AEF96}" type="slidenum">
              <a:rPr lang="it-IT" smtClean="0"/>
              <a:t>4</a:t>
            </a:fld>
            <a:endParaRPr lang="it-IT"/>
          </a:p>
        </p:txBody>
      </p:sp>
      <p:pic>
        <p:nvPicPr>
          <p:cNvPr id="16388" name="Picture 4" descr="http://www.valueflora.com/uk/images/product2/blue_rose_clo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857232"/>
            <a:ext cx="3048000" cy="3048000"/>
          </a:xfrm>
          <a:prstGeom prst="rect">
            <a:avLst/>
          </a:prstGeom>
          <a:noFill/>
        </p:spPr>
      </p:pic>
      <p:pic>
        <p:nvPicPr>
          <p:cNvPr id="16386" name="Picture 2" descr="http://farm1.static.flickr.com/27/66824899_fba2a63bb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00" y="-136525"/>
            <a:ext cx="4762500" cy="4629150"/>
          </a:xfrm>
          <a:prstGeom prst="rect">
            <a:avLst/>
          </a:prstGeom>
          <a:noFill/>
        </p:spPr>
      </p:pic>
      <p:pic>
        <p:nvPicPr>
          <p:cNvPr id="16390" name="Picture 6" descr="http://www1.istockphoto.com/file_thumbview_approve/4349686/2/istockphoto_4349686_rose_flow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857232"/>
            <a:ext cx="3067050" cy="361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28</Words>
  <Application>Microsoft Office PowerPoint</Application>
  <PresentationFormat>Presentazione su schermo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Corso di informatica</vt:lpstr>
      <vt:lpstr>GIADA</vt:lpstr>
      <vt:lpstr>    </vt:lpstr>
      <vt:lpstr>Diapositiva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informatica</dc:title>
  <dc:creator>s0004</dc:creator>
  <cp:lastModifiedBy>s0004</cp:lastModifiedBy>
  <cp:revision>10</cp:revision>
  <dcterms:created xsi:type="dcterms:W3CDTF">2008-03-06T14:13:26Z</dcterms:created>
  <dcterms:modified xsi:type="dcterms:W3CDTF">2008-03-06T15:36:09Z</dcterms:modified>
</cp:coreProperties>
</file>